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1" r:id="rId4"/>
    <p:sldId id="295" r:id="rId5"/>
    <p:sldId id="315" r:id="rId6"/>
    <p:sldId id="270" r:id="rId7"/>
    <p:sldId id="336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8" r:id="rId16"/>
    <p:sldId id="332" r:id="rId17"/>
    <p:sldId id="323" r:id="rId18"/>
    <p:sldId id="324" r:id="rId19"/>
    <p:sldId id="325" r:id="rId20"/>
    <p:sldId id="326" r:id="rId21"/>
    <p:sldId id="308" r:id="rId22"/>
    <p:sldId id="291" r:id="rId23"/>
    <p:sldId id="327" r:id="rId24"/>
    <p:sldId id="333" r:id="rId25"/>
    <p:sldId id="329" r:id="rId26"/>
    <p:sldId id="330" r:id="rId27"/>
    <p:sldId id="331" r:id="rId28"/>
    <p:sldId id="334" r:id="rId29"/>
    <p:sldId id="3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0" y="1289953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6000" b="1" dirty="0">
                <a:solidFill>
                  <a:schemeClr val="accent3"/>
                </a:solidFill>
              </a:rPr>
              <a:t>SENSITIVITY ANALYSIS OF CONCRETE FRAME BY CHANGING BEAM LENGTH AND MASS USING OPENSEES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302B-D81E-6DAC-5BE3-C474CCCBD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5CE8D-106A-13BF-F5C1-BB19470A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4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B405-C744-EA5C-239D-761B87F1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0B9C4-6F1B-FDAB-B92D-FD25D378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A0FC-3535-52A6-8540-479BC820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D6674-51BE-F84C-E185-DB1D0DB9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9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AAC9-601B-E358-F695-BFFE9399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1C6BA-8187-765C-6B43-F33F77DE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6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4440-EBF4-8623-BA72-C536B804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7AF79-82CA-5C14-AD17-0BC2EAA0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0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29956-7CF5-C1FD-03D4-3114EB8D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DE8F5-C10A-E997-99F0-1CA7608C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38213-8E54-3DEF-35C7-48FC8B20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3E4B1-EB68-AEDF-B335-CE959C3C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DCF-AB9A-6F13-4880-668E6D81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82819-7102-F7CF-4D8E-D843162A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1215-F622-D8F5-D9A8-B876F132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8D7C0-24EF-7ADC-A44E-8277DE5E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01FE-21BD-99C5-25A6-4AB1501F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1E933-F2F8-3582-7627-7695F433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A062E-2D47-5C96-EE3B-87AA210F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20" y="0"/>
            <a:ext cx="830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A56C-E472-4394-CADB-B6F5A725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62319-2F7B-C2DC-F0EA-DA18EEF8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954FF-6422-80C8-FB6D-C31282E6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6F4911-0B4E-B294-D347-858AC76A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9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105B-7BA3-29AA-7348-88F967B6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BF1C4-48BB-4633-D04C-1A7C7233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9589-504D-39B4-83CF-5C2A9888C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9CDB7-2C1F-1CC3-7E1D-F14CEA45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A3EC-7553-00E7-5918-24388677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D2164-BEA6-64F5-A316-120AB28C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88" y="936497"/>
            <a:ext cx="63122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79AAB-98FD-7BC6-D9DD-6D503BA4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5CF31-449F-09CB-BB2A-F67CF9AC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791-4013-5673-F0E2-36557AAC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88EC7-7C7B-27F6-4F68-FFF61012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29A07-51E8-B8C4-E7E9-A34358A54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0C3EB-933D-4C73-CCAB-034E2472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1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7C53A-4154-8420-7412-3E5596EB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11B11-37DC-3D18-8220-054A442E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2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089F-78CF-2465-2493-B140130A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B1420-646E-96EF-CFCD-428C3CD3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3" y="936497"/>
            <a:ext cx="669959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B09C0-3489-92DB-6704-6FEDB003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E4EAD-C650-9F13-B95F-261C1B28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69172-22BE-A534-0297-89AE60D9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17-0BEE-E65D-6326-B844A2A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A7167-22CF-12CA-8617-3A6019C7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E181-88C7-D859-A1B4-EC10FE91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CED8F-426F-E982-07E1-5D7C8394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2C4D0-DF38-AE4E-3C59-A712E5C4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733B7-3A1B-09E1-02DB-3B8136F6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7" y="777738"/>
            <a:ext cx="61280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36</Words>
  <Application>Microsoft Office PowerPoint</Application>
  <PresentationFormat>Widescreen</PresentationFormat>
  <Paragraphs>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46</cp:revision>
  <cp:lastPrinted>2025-07-30T19:36:24Z</cp:lastPrinted>
  <dcterms:created xsi:type="dcterms:W3CDTF">2025-07-03T13:55:57Z</dcterms:created>
  <dcterms:modified xsi:type="dcterms:W3CDTF">2025-07-30T19:36:37Z</dcterms:modified>
</cp:coreProperties>
</file>